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31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FF425D-2734-350F-93DD-63129B80A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DCDE08-8A63-AD5A-5A59-A4799DE47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B34AFF4-2D78-0F43-347B-B38DC18C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01A1A9F-8397-26D1-B815-35E37118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17489F2-46F1-B556-EC93-AD67F3EB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33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04A0A3-7E1A-AFC7-DAD7-E8F49881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E269745-ECF3-948D-248D-F7653F7F7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6260D2-EFCC-4FBE-117C-C06EA636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488D23F-F6DF-A43B-5086-7BE56ED9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3CDEFCB-5693-5B17-961F-F217B196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39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A589D5B-0E07-FFFB-EC5D-2FC089FEE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3A99AB0-5651-4C54-AF71-E389D0C89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343950-26FE-D90D-23C1-FD6A23F0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62741E2-5B34-EFA6-FEB4-3DB1A5F2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1923BA3-0C12-C7C9-7266-04CAC893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023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9CCDAD-1E1C-6DC9-E815-322914E5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2F77980-0329-B746-C44B-BA0379126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FEC98C0-79AC-EA1F-8D5B-1539433E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8BC1F5-CC1E-7DA1-D4E5-D12FACEA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E9F448B-6E99-9C34-FC9E-2BD3F394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276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E7C22B-7F5A-AA00-037C-E73DF486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AA47CBE-3FF8-FE8D-1E87-30E6561D2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0C7A38A-0694-0FC4-BCDD-19AED6C8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9360AED-C2FC-D31E-F9AF-53F9A5DE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5B13464-26E1-56BB-AD1E-340E2EEE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60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4470AF-8825-E5E0-717A-1284F8E5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05D05B3-D950-9DAE-0BE1-935E1C194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DA9ED8A-AE33-6C11-7765-CA2CB9DD9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C534424-F96F-7277-2BAB-D121A5D1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01184BF-FCCA-7CC5-BB3C-F64548E0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968529A-010E-D1C4-51CD-B67F080A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010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4A4A05-55F5-6F8D-9FD4-1546FEE7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541256-E3A3-FCE4-30F2-7740D0B34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E65C84D-8002-BBAD-73AA-AF63E82E1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CFCAF4E-43C1-6B5A-E373-EE8C58340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F162382-EDFF-4314-CE3E-39743EA5D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24F29E2-A922-B6BC-71EA-99387A60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98E0A75-D8BD-3E9A-73A7-B32B9257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76B7E64-4D72-91A8-4E46-37DDA6BC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165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071C66-61A0-7C45-3534-BE60C291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B0119BA-CB59-59BD-BB1D-132E670B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E4F2B50-6E35-7137-9269-CFC3FF48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6A09944-AFB2-C234-C9EA-BDEE493C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78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5A6D5CB-1E2B-324E-3383-E58291AB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6A518F4-BFD0-FEA8-3464-040D5311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50F5A5E-8E05-3063-4647-C1329ED8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5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E2F833-81DF-57F7-287A-20E22F8F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69AB277-A087-CCEF-4DE7-88ABA56B5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D82A734-9AB3-00C8-6F9F-E78ADF486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06514F1-6A65-EB90-BE93-477EC3D9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530B83A-091F-471B-D428-33E0E4EE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FAEEB96-704F-3A00-72BA-7C5B01D2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164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D0D678-7DD2-BF48-69E2-12247C7A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BA1732B-0649-5F7F-FDE0-6FD018B1E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C562B86-D5C7-0257-E64D-D50151FF5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42DA017-64FF-6083-89F8-9352F8BE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8CC0B07-349A-9847-750B-2AB200DE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A8B0565-0820-6814-CD6E-FE016EAC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5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89770A28-F679-9802-04E0-2BAFCFDF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352CB8-E40D-7418-9A91-50E2F26B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254D0E1-12EB-350B-44B6-3CEFD7928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49699-40FB-4751-8B15-064F172A8AC9}" type="datetimeFigureOut">
              <a:rPr lang="he-IL" smtClean="0"/>
              <a:t>כ"ב/כסלו/תשפ"ד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FF25BF3-AAB4-25B0-0226-80D0B5CDA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4BFDD47-5F4F-53E7-D45D-335A1A1AB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1ABC-2E33-4DF6-AAFA-497598E11D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281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D7D9519D-B33C-6C1A-1CA8-61155CA4E2A9}"/>
              </a:ext>
            </a:extLst>
          </p:cNvPr>
          <p:cNvSpPr/>
          <p:nvPr/>
        </p:nvSpPr>
        <p:spPr>
          <a:xfrm>
            <a:off x="496088" y="329499"/>
            <a:ext cx="11199823" cy="6199001"/>
          </a:xfrm>
          <a:prstGeom prst="rect">
            <a:avLst/>
          </a:prstGeom>
          <a:solidFill>
            <a:srgbClr val="FFC000">
              <a:alpha val="902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DCA8159-3F32-6DF2-55F7-1F4517E6DDC9}"/>
              </a:ext>
            </a:extLst>
          </p:cNvPr>
          <p:cNvSpPr txBox="1"/>
          <p:nvPr/>
        </p:nvSpPr>
        <p:spPr>
          <a:xfrm>
            <a:off x="2138592" y="1347743"/>
            <a:ext cx="78307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7200" b="1" dirty="0"/>
              <a:t>תוכנית אנ"מ אונו</a:t>
            </a:r>
          </a:p>
          <a:p>
            <a:pPr algn="ctr"/>
            <a:r>
              <a:rPr lang="he-IL" sz="4400" b="1" dirty="0"/>
              <a:t>מפגש תושבים 5.12.23</a:t>
            </a:r>
          </a:p>
        </p:txBody>
      </p:sp>
      <p:pic>
        <p:nvPicPr>
          <p:cNvPr id="5" name="תמונה 4" descr="תמונה שמכילה עלה, צמח, יצירתיות&#10;&#10;התיאור נוצר באופן אוטומטי">
            <a:extLst>
              <a:ext uri="{FF2B5EF4-FFF2-40B4-BE49-F238E27FC236}">
                <a16:creationId xmlns:a16="http://schemas.microsoft.com/office/drawing/2014/main" id="{4A77E0AE-9227-59C5-771C-A74A9D41C9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14" y="4050123"/>
            <a:ext cx="1653433" cy="16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B9A7724-167C-E504-9F86-15DF8E8DE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329" y="0"/>
            <a:ext cx="7651342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15F96E8-FBD0-7873-7288-29AB92E477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038">
            <a:off x="5287070" y="108246"/>
            <a:ext cx="4377469" cy="41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6943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</Words>
  <Application>Microsoft Office PowerPoint</Application>
  <PresentationFormat>מסך רחב</PresentationFormat>
  <Paragraphs>2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טל דיין</dc:creator>
  <cp:lastModifiedBy>טל דיין</cp:lastModifiedBy>
  <cp:revision>4</cp:revision>
  <dcterms:created xsi:type="dcterms:W3CDTF">2023-12-03T07:51:37Z</dcterms:created>
  <dcterms:modified xsi:type="dcterms:W3CDTF">2023-12-05T08:34:35Z</dcterms:modified>
</cp:coreProperties>
</file>